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36301-B818-4771-9820-5C85C7923436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47D51-2C82-4933-82BB-95FAA56B0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36301-B818-4771-9820-5C85C7923436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47D51-2C82-4933-82BB-95FAA56B0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36301-B818-4771-9820-5C85C7923436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47D51-2C82-4933-82BB-95FAA56B0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36301-B818-4771-9820-5C85C7923436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47D51-2C82-4933-82BB-95FAA56B0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36301-B818-4771-9820-5C85C7923436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47D51-2C82-4933-82BB-95FAA56B0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36301-B818-4771-9820-5C85C7923436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47D51-2C82-4933-82BB-95FAA56B0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36301-B818-4771-9820-5C85C7923436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47D51-2C82-4933-82BB-95FAA56B0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36301-B818-4771-9820-5C85C7923436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47D51-2C82-4933-82BB-95FAA56B0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36301-B818-4771-9820-5C85C7923436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47D51-2C82-4933-82BB-95FAA56B0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36301-B818-4771-9820-5C85C7923436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47D51-2C82-4933-82BB-95FAA56B0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36301-B818-4771-9820-5C85C7923436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47D51-2C82-4933-82BB-95FAA56B0F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236301-B818-4771-9820-5C85C7923436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C47D51-2C82-4933-82BB-95FAA56B0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i="1" dirty="0" smtClean="0">
                <a:solidFill>
                  <a:srgbClr val="FF0000"/>
                </a:solidFill>
              </a:rPr>
              <a:t>Испарение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Подготовили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Филиппова А., </a:t>
            </a:r>
          </a:p>
          <a:p>
            <a:r>
              <a:rPr lang="ru-RU" sz="2400" dirty="0" err="1" smtClean="0">
                <a:solidFill>
                  <a:schemeClr val="tx1"/>
                </a:solidFill>
              </a:rPr>
              <a:t>Акчурина</a:t>
            </a:r>
            <a:r>
              <a:rPr lang="ru-RU" sz="2400" dirty="0" smtClean="0">
                <a:solidFill>
                  <a:schemeClr val="tx1"/>
                </a:solidFill>
              </a:rPr>
              <a:t> Д.,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учащиеся 8 «а» класса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Существует </a:t>
            </a:r>
            <a:r>
              <a:rPr lang="ru-RU" sz="3200" b="1" dirty="0"/>
              <a:t>два вида парообразования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051720" y="2924944"/>
            <a:ext cx="216024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364088" y="2996952"/>
            <a:ext cx="201622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043608" y="4005064"/>
            <a:ext cx="1728192" cy="43204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ИСПАРЕНИЕ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228184" y="4005064"/>
            <a:ext cx="2088232" cy="504056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КИПЕНИЕ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131840" y="2132856"/>
            <a:ext cx="3024336" cy="648072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ПАРООБРАЗОВАНИЕ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83880" cy="144016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Парообразование, происходящее с поверхности жидкости, называется </a:t>
            </a:r>
            <a:r>
              <a:rPr lang="ru-RU" sz="2800" dirty="0" smtClean="0">
                <a:solidFill>
                  <a:srgbClr val="FF0000"/>
                </a:solidFill>
              </a:rPr>
              <a:t>испарением.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C:\Documents and Settings\User\Local Settings\Temporary Internet Files\Content.Word\сканирование0001.bmp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92896"/>
            <a:ext cx="259228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347864" y="2060848"/>
            <a:ext cx="543609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Молекулы жидкости находятся в непрерывном движении, причём одни движутся быстрее, другие медленнее.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Быстрые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молекулы  преодолевая силы притяжения соседних молекул, вылетают из жидкости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образуя пар. Так как молекулы покинувшие жидкость обладают большей кинетической энергией, то оставшиеся молекулы обладают меньшей кинетической энергией, следовательно, температура испаряющейся жидкости понижается,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жидкость охлаждается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C:\Documents and Settings\Admin\Local Settings\Temporary Internet Files\Content.Word\i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201622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987824" y="908720"/>
            <a:ext cx="5688632" cy="5406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2400" dirty="0"/>
              <a:t>У зайца большие уши, но не для того, чтобы слушать, а для того, чтобы ими… потеть. Сидит в летний зной заяц под кустом, и ему совсем пить не хочется. Лишнее тепло улетучивается через тонкие горячие заячьи уши с большим количеством кровеносных сосудов. Каждый квадратный сантиметр уха излучает до 10 калорий тепла в час. В жару  заячьи уши отводят треть тепла, образующегося при обмене веществ.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Documents and Settings\Admin\Рабочий стол\elephant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266429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635896" y="980728"/>
            <a:ext cx="4572000" cy="4577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У слона в коже нет ни одной потовой железы. А так и перегреться на жаре да в работе можно.  Но водоём у слона всегда «под рукой», т. е. под хоботом. Набирает слон слюны изо рта хоботом и размазывает по телу. Сразу облегчение чувствуется – ведь слюна хорошо испаряется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Documents and Settings\Admin\Local Settings\Temporary Internet Files\Content.Word\1215104060_d5126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223224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75856" y="836712"/>
            <a:ext cx="54360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Шерсть у собак очень тёплая, а потовых желёз в коже практически нет (есть только на пальцах лап). Собаки никогда не потеют. Летом им становится особенно жарко. Чтобы охладить себя, собака широко раскрывает рот и высовывает язык. Слюна на языке, челюстях и нёбе начинает интенсивно испаряться, и температура понижается до нормальной.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6" name="Picture 2" descr="E:\Кавказская-скальная-ящериц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3264363" cy="24482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23928" y="764705"/>
            <a:ext cx="47880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пустынях температура земной поверхности может повышаться до 70-80°С  днем и падать до 4°С к концу ночи. В этих условиях большинство ящериц ищет убежище, спасаясь от обеих крайностей в норах или под камнями. Это поведение и определенные физиологические реакции ярко выражены у ящериц, обитающих в пустынях юго-востока США и Мексики. Помимо того что эта ящерица может зарываться в землю, она способна менять положение тела и его окраску, а когда температура становится высокой, может так же уменьшить поверхность тела, втягивая ребра. К числу реакций ящериц на высокую температуру относится тепловая одышка, а также выпучивание глаз.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153</TotalTime>
  <Words>385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Испарение</vt:lpstr>
      <vt:lpstr>          Существует два вида парообразования </vt:lpstr>
      <vt:lpstr>Парообразование, происходящее с поверхности жидкости, называется испарением.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Испарение</dc:title>
  <dc:creator>Пользователь</dc:creator>
  <cp:lastModifiedBy>Пользователь</cp:lastModifiedBy>
  <cp:revision>18</cp:revision>
  <dcterms:created xsi:type="dcterms:W3CDTF">2014-01-04T10:30:00Z</dcterms:created>
  <dcterms:modified xsi:type="dcterms:W3CDTF">2014-01-05T07:24:47Z</dcterms:modified>
</cp:coreProperties>
</file>